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8" r:id="rId13"/>
    <p:sldId id="269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68B24-B28B-4872-8A6B-5FF21C5D8BB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DCB36-790C-460D-BD23-CC026BCB2E1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DCB36-790C-460D-BD23-CC026BCB2E17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38200" y="1433513"/>
            <a:ext cx="8305800" cy="19812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Первоуральск – город трудовой доблести</a:t>
            </a:r>
            <a:endParaRPr lang="ru-RU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1520" y="200006"/>
            <a:ext cx="871296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 1944 году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динасовый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 восемь раз выходил победителем Всесоюзного социалистического соревнования. По итогам за февраль 1944 года завод занял первое  место и был удостоен звания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Лучший огнеупорный завод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Наркомчермета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с вручением Красного Знамени Наркомата Черной Металлургии и ВЦСПС.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31 марта 1945 года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динасовый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успешное выполнение Государственного Комитета Обороны по наращиванию мощностей и увеличению производства динаса для металлургической и оборонной промышленности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был награжден орденом Трудового Красного Знамени.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Орденами и медалями была награждена большая группа работников завода: орден Ленина вручен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Бардагову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Георгию Тимофеевичу, директору завода;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Квашину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Степану Михайловичу, выгрузчику динаса;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Ястребову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Никандру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Ивановичу, кузнецу; Орден Трудового Красного Знамени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Габидулину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Гайфулу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шуровщику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; Каткову Ивану Ивановичу, парторгу ЦК ВКП(б);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Кайнарскому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Илье Семеновичу, главному инженеру завода;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Корниенко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Федору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Крнеевичу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начальнику рудника; Никифорову Ивану Тимофеевичу, обжигальщику; Стремилову Николаю Павловичу, прессовщику;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Хазиеву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Нуры, забойщику;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Шнайдеру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Моисею Павловичу, заместителю главного инженера завода. Еще двенадцать работников завода были награждены орденом Красной Звезды; десять  - орденом «Знак почета»; восемнадцать – медалью «За трудовую доблесть»; двенадцать – медалью </a:t>
            </a:r>
            <a:r>
              <a:rPr lang="ru-RU" dirty="0" smtClean="0"/>
              <a:t>«За трудовое отличие».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302213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По итогам работы предприятия в период Великой Отечественной войны совместным решением ВЦСПС и Министерства черной металлургии от 29 апреля 1946 года заводу вручено на вечное хранение Красное Знамя ВЦСПС и Народного комиссариата Черной металлургии.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самоотверженный труд в период Великой Отечественной войны 58 работников завода награждены орденами и медалями СССР.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Медалью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годы Великой Отечественной войны 1941-1945 г.г.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было награждено 2126 жителей поселка Динас. Из них 1923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работники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динасового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56886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Server-big\архивный отдел\Выставка\IMGP3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03263"/>
            <a:ext cx="8229600" cy="5449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1520" y="290865"/>
            <a:ext cx="86409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 мае 1945 года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хромпиковый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 стал победителем социалистического соревнования предприятий города за переходящее Красное Знамя городского комитета ВКП(б) и горисполкома.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 соответствии с Указом Президиума Верховного Совета СССР от 6 июня 1945 года и положением о порядке вручения медали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Великой Отечественной войне 1941-1945 г.г.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Исполнительный комитет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городского Совета от 23 ноября 1945 года утвердил списки награжденных сотрудников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хромпиковому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заводу в количестве 1316 человек.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3" descr="\\Server-big\архивный отдел\Выставка\Хромп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76875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67544" y="784491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10 апреля 1943 года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образцовое выполнение заданий правительства по строительству трубопрокатных цехов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трест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Трубстрой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Наркомата черной металлургии СССР был награжден орденом Ленина.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Медаль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Великой Отечественной войне 1941-1945 г.г.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была вручена 1570 работникам треста.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Правительственные награды были вручены и работникам треста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Трубстрой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. Орденом Ленина награждены: Кротов Александр Петрович, управляющий трестом;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Кобляков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Владимир Андреевич, арматурщик. Орденом Трудового Красного Знамени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Агапов Михаил Осипович, мастер электросварки; Белов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Лонгин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Михайлович, разметчик; Гладких Андрей Павлович, бригадир столяров;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Гузеватых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Иван Васильевич, главный инженер; Ершов Алексей Павлович, бригадир бетонщиков; Журбенко Иван Сергеевич, каменщик;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Ковторин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Василий Петрович, мастер механомонтажных работ; Мальцев Тимофей Михайлович, мастер;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Невекин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Василий Андреевич, бетонщик; Рыбцов Иван Абрамович, начальник механомонтажного цеха; Фирсов Степан Андреевич, плотник. Орденом Красной Звезды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Абросимов Иван Андреевич, котельщик;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Бондарюк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Николай Львович, бригадир бетонщиков; Костин Александр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Пахомович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такелажник; Лесничий Николай Федорович, слесарь;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Огневский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Федор Васильевич, котельщик; Парфенов Семен Ефимович, начальник котельного цеха; Шевченко Степан Яковлевич, начальник участка.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67544" y="1102429"/>
            <a:ext cx="828092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 мае 1942 года коллектив рудника завоевал переходящее Красное Знамя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горкома ВКП(б), городского Совета депутатов трудящихся и удерживал его в течение всего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31 марта 1945 года Указом Президиума Верховного Совета СССР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успешное выполнение заданий Государственного комитета обороны по увеличению добычи и обеспечению металлургических заводов железной и марганцевой рудами и флюсами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группа работников рудной и нерудной промышленности была награждена орденами и медалями. Среди награжденных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работники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рудоуправления. Орденом Красной Звезды награжден П.М. Рябухин, механик горного цеха. Орденом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Знак Почета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М.И.Логиновских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машинист экскаватора;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И.И.Логиновских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, слесарь; Е.П. Логинов, кузнец. Медалью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трудовую доблесть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М.А.Шихалев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В.М.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Клкпиков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машинист станка КУБ;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Г.Файрузов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машинист дробилки; В.Ф.Логинов, машинист-инструктор.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Медаль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Великой Отечественной войне 1941-1945 г.г.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была вручена 527 работникам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рудоуправления треста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Уралруда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. Из них 204 женщины.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39752" y="332656"/>
          <a:ext cx="4536504" cy="5904656"/>
        </p:xfrm>
        <a:graphic>
          <a:graphicData uri="http://schemas.openxmlformats.org/presentationml/2006/ole">
            <p:oleObj spid="_x0000_s1026" name="Acrobat Document" r:id="rId3" imgW="7829314" imgH="10801099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47664" y="532151"/>
            <a:ext cx="64087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6 декабря 1982 года город Первоуральск был награжден орденом Трудового Красного Знамени, в том числе 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обеспечение разгрома немецко-фашистских захватчиков в Великой Отечественной войне.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bossarchive\Desktop\Выставка 2023\scal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27250"/>
            <a:ext cx="6192687" cy="3966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Самоотверженный труд </a:t>
            </a:r>
            <a:r>
              <a:rPr lang="ru-RU" dirty="0" err="1" smtClean="0"/>
              <a:t>первоуральцев</a:t>
            </a:r>
            <a:r>
              <a:rPr lang="ru-RU" dirty="0" smtClean="0"/>
              <a:t> в годы войны стал примером подлинного героизма. Факты говорят сами за себя. Двумя наградами – орденом Ленина (23 января 1942 года) и орденом Трудового Красного Знамени (31 марта 1945 года) были отмечены заслуги </a:t>
            </a:r>
            <a:r>
              <a:rPr lang="ru-RU" dirty="0" err="1" smtClean="0"/>
              <a:t>Первоуральского</a:t>
            </a:r>
            <a:r>
              <a:rPr lang="ru-RU" dirty="0" smtClean="0"/>
              <a:t> </a:t>
            </a:r>
            <a:r>
              <a:rPr lang="ru-RU" dirty="0" err="1" smtClean="0"/>
              <a:t>новотрубного</a:t>
            </a:r>
            <a:r>
              <a:rPr lang="ru-RU" dirty="0" smtClean="0"/>
              <a:t> завода. Орденом Ленина (10 апреля 1943 года) награжден коллектив треста «</a:t>
            </a:r>
            <a:r>
              <a:rPr lang="ru-RU" dirty="0" err="1" smtClean="0"/>
              <a:t>Трубстрой</a:t>
            </a:r>
            <a:r>
              <a:rPr lang="ru-RU" dirty="0" smtClean="0"/>
              <a:t>». Орденом Трудового Красного Знамени (31 марта 1945 года) награжден </a:t>
            </a:r>
            <a:r>
              <a:rPr lang="ru-RU" dirty="0" err="1" smtClean="0"/>
              <a:t>Первоуральский</a:t>
            </a:r>
            <a:r>
              <a:rPr lang="ru-RU" dirty="0" smtClean="0"/>
              <a:t> </a:t>
            </a:r>
            <a:r>
              <a:rPr lang="ru-RU" dirty="0" err="1" smtClean="0"/>
              <a:t>Динасовый</a:t>
            </a:r>
            <a:r>
              <a:rPr lang="ru-RU" dirty="0" smtClean="0"/>
              <a:t> завод.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836613"/>
            <a:ext cx="8229600" cy="5259387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23 января 1942 года </a:t>
            </a:r>
            <a:r>
              <a:rPr lang="ru-RU" sz="1600" dirty="0" err="1" smtClean="0"/>
              <a:t>Новотрубный</a:t>
            </a:r>
            <a:r>
              <a:rPr lang="ru-RU" sz="1600" dirty="0" smtClean="0"/>
              <a:t> завод Наркомата черной металлургии СССР, первым среди металлургических предприятий страны, «за образцовое выполнение Правительства по производству и освоению стальных труб для нужд обороны» был награжден орденом Ленина.</a:t>
            </a:r>
          </a:p>
          <a:p>
            <a:pPr algn="just"/>
            <a:r>
              <a:rPr lang="ru-RU" sz="1600" dirty="0" smtClean="0"/>
              <a:t>В тот же день орденом Ленина был награжден Василий Иванович Сосунов, сменный мастер трубопрокатного цеха ПНТЗ, восемь </a:t>
            </a:r>
            <a:r>
              <a:rPr lang="ru-RU" sz="1600" dirty="0" err="1" smtClean="0"/>
              <a:t>новотрубников</a:t>
            </a:r>
            <a:r>
              <a:rPr lang="ru-RU" sz="1600" dirty="0" smtClean="0"/>
              <a:t> были отмечены орденом Трудового Красного Знамени, девять работников завода получили орден «Знак Почета», десять – медаль «За трудовую доблесть» и девять – медаль «За трудовое отличие».</a:t>
            </a:r>
          </a:p>
          <a:p>
            <a:pPr>
              <a:buNone/>
            </a:pPr>
            <a:endParaRPr lang="ru-RU" sz="1600" dirty="0" smtClean="0"/>
          </a:p>
          <a:p>
            <a:endParaRPr lang="ru-RU" dirty="0"/>
          </a:p>
        </p:txBody>
      </p:sp>
      <p:pic>
        <p:nvPicPr>
          <p:cNvPr id="4" name="Рисунок 3" descr="https://img-fotki.yandex.ru/get/66521/103262357.e/0_b7049_dbbfb858_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717032"/>
            <a:ext cx="52565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5736" y="476672"/>
            <a:ext cx="4248472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410445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30713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20 января 1942 года, Президиум верховного Совета СССР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образцовое выполнение заданий правительства по производству боеприпасов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наградил: Орденом Ленина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Осадчего Якова Павловича, директора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завода; орденом Трудового Красного Знамени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Касьянова Федора Кондратьевича, начальника цеха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завода; орденом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Знак почета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- Языкова Александра Ильича, начальника трубопрокатного цеха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старотрубного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завода; медалью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трудовую доблесть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- Бирюкова Ивана Николаевича, прессовщика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старотрубного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завода; медалью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трудовое отличие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Бараковского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Василия Ивановича, ученика Ремесленного училища № 6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Liberation Serif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Всего в январе 1942 года по двум Указам Президиума Верховного Совета в Первоуральске было награждено 42 человека, из них 40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это работники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429000"/>
            <a:ext cx="5688632" cy="295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27584" y="197346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В апреле 1943 года группе сотрудников </a:t>
            </a:r>
            <a:r>
              <a:rPr lang="ru-RU" sz="1600" dirty="0" err="1" smtClean="0"/>
              <a:t>Новотрубного</a:t>
            </a:r>
            <a:r>
              <a:rPr lang="ru-RU" sz="1600" dirty="0" smtClean="0"/>
              <a:t> и </a:t>
            </a:r>
            <a:r>
              <a:rPr lang="ru-RU" sz="1600" dirty="0" err="1" smtClean="0"/>
              <a:t>Старотрубного</a:t>
            </a:r>
            <a:r>
              <a:rPr lang="ru-RU" sz="1600" dirty="0" smtClean="0"/>
              <a:t> заводов были вручены правительственные награды. Орденом трудового Красного Знамени награждены: </a:t>
            </a:r>
            <a:r>
              <a:rPr lang="ru-RU" sz="1600" dirty="0" err="1" smtClean="0"/>
              <a:t>Емельяненко</a:t>
            </a:r>
            <a:r>
              <a:rPr lang="ru-RU" sz="1600" dirty="0" smtClean="0"/>
              <a:t> Павел Андреевич, главный инженер трубного НИИ; Осадчий Яков Павлович, директор завода; Пастернак Израиль Борисович, главный инженер </a:t>
            </a:r>
            <a:r>
              <a:rPr lang="ru-RU" sz="1600" dirty="0" err="1" smtClean="0"/>
              <a:t>Старотрубного</a:t>
            </a:r>
            <a:r>
              <a:rPr lang="ru-RU" sz="1600" dirty="0" smtClean="0"/>
              <a:t> завода. Орденом Красной Звезды – </a:t>
            </a:r>
            <a:r>
              <a:rPr lang="ru-RU" sz="1600" dirty="0" err="1" smtClean="0"/>
              <a:t>Высочкин</a:t>
            </a:r>
            <a:r>
              <a:rPr lang="ru-RU" sz="1600" dirty="0" smtClean="0"/>
              <a:t> </a:t>
            </a:r>
            <a:r>
              <a:rPr lang="ru-RU" sz="1600" dirty="0" err="1" smtClean="0"/>
              <a:t>Мефодий</a:t>
            </a:r>
            <a:r>
              <a:rPr lang="ru-RU" sz="1600" dirty="0" smtClean="0"/>
              <a:t> Митрофанович, кузнец; Данилов Федор Александрович, секретарь партийного комитета завода; </a:t>
            </a:r>
            <a:r>
              <a:rPr lang="ru-RU" sz="1600" dirty="0" err="1" smtClean="0"/>
              <a:t>Довбенко</a:t>
            </a:r>
            <a:r>
              <a:rPr lang="ru-RU" sz="1600" dirty="0" smtClean="0"/>
              <a:t> Прохор Ефимович, секретарь </a:t>
            </a:r>
            <a:r>
              <a:rPr lang="ru-RU" sz="1600" dirty="0" err="1" smtClean="0"/>
              <a:t>Первоуральского</a:t>
            </a:r>
            <a:r>
              <a:rPr lang="ru-RU" sz="1600" dirty="0" smtClean="0"/>
              <a:t> городского комитета ВКП(б); </a:t>
            </a:r>
            <a:r>
              <a:rPr lang="ru-RU" sz="1600" dirty="0" err="1" smtClean="0"/>
              <a:t>Заславский</a:t>
            </a:r>
            <a:r>
              <a:rPr lang="ru-RU" sz="1600" dirty="0" smtClean="0"/>
              <a:t> Израиль Григорьевич, инженер-технолог; Ковалев Григорий Григорьевич, мастер водопроводных работ; Константинов Павел Моисеевич, мастер проката; Тихонов Николай Александрович, главный инженер завода № 703; Шелест Павел Васильевич, мастер и др.</a:t>
            </a:r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1560" y="709763"/>
            <a:ext cx="79928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годы войны коллектив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 был удостоен орденов Ленина и Трудового Красного Знамени. За тот же период (с января 1942 г. по 9 мая 1945 г.) 137 работников предприятия награждены орденами (вручен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151 орден). 11 человек были награждены дважды, два человека Яков Павлович Осадчий и Осип Петрович Борисов стали орденоносцами трижды. Медалями награжден 31 работник завода. Кроме того, 229 тружеников завода получили значки отличников социалистического соревнования.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В соответствии с Указом Президиума Верховного Совета СССР от 6 июня 1945 года и положением о порядке вручения медали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За доблестный труд в Великой Отечественной войне 1945-1945 г.г.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Исполнительный комитет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Первоуральского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городского Совета утвердил списки представленные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Старотрубным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заводами в количестве: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Новотрубный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4386 человек;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Старотрубный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1500 человек.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Server-big\архивный отдел\Выставка\pervoru-48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35292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78</TotalTime>
  <Words>1305</Words>
  <Application>Microsoft Office PowerPoint</Application>
  <PresentationFormat>Экран (4:3)</PresentationFormat>
  <Paragraphs>28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Бумажная</vt:lpstr>
      <vt:lpstr>Adobe Acrobat Document</vt:lpstr>
      <vt:lpstr>Первоуральск – город трудовой доблести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Первоуральск – город трудовой доблести</dc:title>
  <dc:creator>bossarchive</dc:creator>
  <cp:lastModifiedBy>bossarchive</cp:lastModifiedBy>
  <cp:revision>36</cp:revision>
  <dcterms:created xsi:type="dcterms:W3CDTF">2023-11-27T11:21:00Z</dcterms:created>
  <dcterms:modified xsi:type="dcterms:W3CDTF">2023-12-14T06:13:27Z</dcterms:modified>
</cp:coreProperties>
</file>